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 angle black and white photo of a futuristic apartment building under a cloudy sky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lack and white photo of the outside of a modern office building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lack and white photo of lattice-like, modern architecture on a building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 angle black and white photo of a modern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Close-up black and white photo of intricate building architecture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3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Bárbara Bruna Nogueira , Eduardo Bandeira de Melo , Nando Augusto Veloso"/>
          <p:cNvSpPr txBox="1"/>
          <p:nvPr>
            <p:ph type="body" idx="21"/>
          </p:nvPr>
        </p:nvSpPr>
        <p:spPr>
          <a:xfrm>
            <a:off x="1206499" y="11152487"/>
            <a:ext cx="21971002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Bárbara Bruna Nogueira , Eduardo Bandeira de Melo , Nando Augusto Veloso</a:t>
            </a:r>
          </a:p>
        </p:txBody>
      </p:sp>
      <p:sp>
        <p:nvSpPr>
          <p:cNvPr id="152" name="Squad Planne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Squad Planner</a:t>
            </a:r>
          </a:p>
        </p:txBody>
      </p:sp>
      <p:sp>
        <p:nvSpPr>
          <p:cNvPr id="153" name="A solução final para organizar encontros entre amigo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solução final para organizar encontros entre amigos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la inici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Tela inicial</a:t>
            </a:r>
          </a:p>
        </p:txBody>
      </p:sp>
      <p:pic>
        <p:nvPicPr>
          <p:cNvPr id="182" name="Screenshot 2023-08-30 at 16.42.31.png" descr="Screenshot 2023-08-30 at 16.42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09292" y="418494"/>
            <a:ext cx="6146196" cy="12699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riar novo even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Criar novo evento</a:t>
            </a:r>
          </a:p>
        </p:txBody>
      </p:sp>
      <p:pic>
        <p:nvPicPr>
          <p:cNvPr id="185" name="Screenshot 2023-08-30 at 16.42.39.png" descr="Screenshot 2023-08-30 at 16.42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47414" y="542829"/>
            <a:ext cx="6153761" cy="12630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la inicial com event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Tela inicial com eventos</a:t>
            </a:r>
          </a:p>
        </p:txBody>
      </p:sp>
      <p:pic>
        <p:nvPicPr>
          <p:cNvPr id="188" name="Screenshot 2023-08-30 at 16.42.47.png" descr="Screenshot 2023-08-30 at 16.42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81251" y="553834"/>
            <a:ext cx="6055187" cy="126083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Editar even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Editar evento</a:t>
            </a:r>
          </a:p>
        </p:txBody>
      </p:sp>
      <p:pic>
        <p:nvPicPr>
          <p:cNvPr id="191" name="Screenshot 2023-08-30 at 16.42.56.png" descr="Screenshot 2023-08-30 at 16.42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70338" y="687858"/>
            <a:ext cx="5895913" cy="123402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Mensagem de confrmação para deletar even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Mensagem de confrmação para deletar evento</a:t>
            </a:r>
          </a:p>
        </p:txBody>
      </p:sp>
      <p:pic>
        <p:nvPicPr>
          <p:cNvPr id="194" name="Screenshot 2023-08-30 at 16.43.15.png" descr="Screenshot 2023-08-30 at 16.43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54260" y="393492"/>
            <a:ext cx="6372012" cy="129290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Detalhamento de even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Detalhamento de evento</a:t>
            </a:r>
          </a:p>
        </p:txBody>
      </p:sp>
      <p:pic>
        <p:nvPicPr>
          <p:cNvPr id="197" name="Screenshot 2023-08-30 at 16.43.25.png" descr="Screenshot 2023-08-30 at 16.43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14084" y="361275"/>
            <a:ext cx="6290481" cy="1299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ink do GitHub"/>
          <p:cNvSpPr txBox="1"/>
          <p:nvPr>
            <p:ph type="title"/>
          </p:nvPr>
        </p:nvSpPr>
        <p:spPr>
          <a:xfrm>
            <a:off x="1206500" y="3181009"/>
            <a:ext cx="9779000" cy="2058346"/>
          </a:xfrm>
          <a:prstGeom prst="rect">
            <a:avLst/>
          </a:prstGeom>
        </p:spPr>
        <p:txBody>
          <a:bodyPr/>
          <a:lstStyle/>
          <a:p>
            <a:pPr/>
            <a:r>
              <a:t>Link do GitHub</a:t>
            </a:r>
          </a:p>
        </p:txBody>
      </p:sp>
      <p:sp>
        <p:nvSpPr>
          <p:cNvPr id="156" name="https://github.com/eduardobandeiramg/Squad-Planner/tree/main"/>
          <p:cNvSpPr txBox="1"/>
          <p:nvPr>
            <p:ph type="body" sz="quarter" idx="1"/>
          </p:nvPr>
        </p:nvSpPr>
        <p:spPr>
          <a:xfrm>
            <a:off x="1206500" y="7038429"/>
            <a:ext cx="9779000" cy="5382402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https://github.com/eduardobandeiramg/Squad-Planner/tree/main</a:t>
            </a:r>
          </a:p>
        </p:txBody>
      </p:sp>
      <p:pic>
        <p:nvPicPr>
          <p:cNvPr id="157" name="Screenshot 2023-08-29 at 23.10.44.png" descr="Screenshot 2023-08-29 at 23.10.44.pn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4780" t="0" r="4780" b="0"/>
          <a:stretch>
            <a:fillRect/>
          </a:stretch>
        </p:blipFill>
        <p:spPr>
          <a:xfrm>
            <a:off x="12188626" y="1263650"/>
            <a:ext cx="10921713" cy="11188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osta de Desenvolvimento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2072588">
              <a:defRPr spc="-212" sz="21250"/>
            </a:lvl1pPr>
          </a:lstStyle>
          <a:p>
            <a:pPr/>
            <a:r>
              <a:t>Proposta de Desenvolvimento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Objetivo do App"/>
          <p:cNvSpPr txBox="1"/>
          <p:nvPr>
            <p:ph type="title"/>
          </p:nvPr>
        </p:nvSpPr>
        <p:spPr>
          <a:xfrm>
            <a:off x="1206500" y="3250825"/>
            <a:ext cx="9779000" cy="1918714"/>
          </a:xfrm>
          <a:prstGeom prst="rect">
            <a:avLst/>
          </a:prstGeom>
        </p:spPr>
        <p:txBody>
          <a:bodyPr/>
          <a:lstStyle/>
          <a:p>
            <a:pPr/>
            <a:r>
              <a:t>Objetivo do App</a:t>
            </a:r>
          </a:p>
        </p:txBody>
      </p:sp>
      <p:sp>
        <p:nvSpPr>
          <p:cNvPr id="162" name="Simplificar e organizar o planejamento de encontros entre amigo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Simplificar e organizar o planejamento de encontros entre amigos</a:t>
            </a:r>
          </a:p>
        </p:txBody>
      </p:sp>
      <p:pic>
        <p:nvPicPr>
          <p:cNvPr id="163" name="valiant-made-UrzN-8K1PCE-unsplash.jpg" descr="valiant-made-UrzN-8K1PCE-unsplash.jpg"/>
          <p:cNvPicPr>
            <a:picLocks noChangeAspect="1"/>
          </p:cNvPicPr>
          <p:nvPr>
            <p:ph type="pic" idx="21"/>
          </p:nvPr>
        </p:nvPicPr>
        <p:blipFill>
          <a:blip r:embed="rId3">
            <a:alphaModFix amt="77962"/>
            <a:extLst/>
          </a:blip>
          <a:srcRect l="35046" t="0" r="0" b="0"/>
          <a:stretch>
            <a:fillRect/>
          </a:stretch>
        </p:blipFill>
        <p:spPr>
          <a:xfrm>
            <a:off x="12277087" y="-291108"/>
            <a:ext cx="13956907" cy="1429809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úblico-alvo"/>
          <p:cNvSpPr txBox="1"/>
          <p:nvPr>
            <p:ph type="title"/>
          </p:nvPr>
        </p:nvSpPr>
        <p:spPr>
          <a:xfrm>
            <a:off x="1206500" y="3513995"/>
            <a:ext cx="9779000" cy="1392374"/>
          </a:xfrm>
          <a:prstGeom prst="rect">
            <a:avLst/>
          </a:prstGeom>
        </p:spPr>
        <p:txBody>
          <a:bodyPr/>
          <a:lstStyle/>
          <a:p>
            <a:pPr/>
            <a:r>
              <a:t>Público-alvo</a:t>
            </a:r>
          </a:p>
        </p:txBody>
      </p:sp>
      <p:sp>
        <p:nvSpPr>
          <p:cNvPr id="166" name="Grupos de amigos - ou familiares ou colegas de trabalho - que costumam se reunir com frequência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Grupos de amigos - ou familiares ou colegas de trabalho - que costumam se reunir com frequência</a:t>
            </a:r>
          </a:p>
        </p:txBody>
      </p:sp>
      <p:pic>
        <p:nvPicPr>
          <p:cNvPr id="167" name="pexels-tima-miroshnichenko-6253683.jpg" descr="pexels-tima-miroshnichenko-6253683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77" r="0" b="30920"/>
          <a:stretch>
            <a:fillRect/>
          </a:stretch>
        </p:blipFill>
        <p:spPr>
          <a:xfrm>
            <a:off x="12228803" y="-20885"/>
            <a:ext cx="13631899" cy="1396514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rincipais Funcionalidades"/>
          <p:cNvSpPr txBox="1"/>
          <p:nvPr>
            <p:ph type="title"/>
          </p:nvPr>
        </p:nvSpPr>
        <p:spPr>
          <a:xfrm>
            <a:off x="1206500" y="2828472"/>
            <a:ext cx="9779000" cy="2763420"/>
          </a:xfrm>
          <a:prstGeom prst="rect">
            <a:avLst/>
          </a:prstGeom>
        </p:spPr>
        <p:txBody>
          <a:bodyPr/>
          <a:lstStyle/>
          <a:p>
            <a:pPr/>
            <a:r>
              <a:t>Principais Funcionalidades</a:t>
            </a:r>
          </a:p>
        </p:txBody>
      </p:sp>
      <p:sp>
        <p:nvSpPr>
          <p:cNvPr id="170" name="Visualizar próximos encontros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>
              <a:buSzPct val="40000"/>
              <a:buBlip>
                <a:blip r:embed="rId2"/>
              </a:buBlip>
              <a:defRPr sz="4600"/>
            </a:pPr>
            <a:r>
              <a:t>Visualizar próximos encontros</a:t>
            </a:r>
          </a:p>
          <a:p>
            <a:pPr marL="609600" indent="-609600">
              <a:buSzPct val="40000"/>
              <a:buBlip>
                <a:blip r:embed="rId2"/>
              </a:buBlip>
              <a:defRPr sz="4600"/>
            </a:pPr>
            <a:r>
              <a:t>Receber lembretes sobre encontros próximos</a:t>
            </a:r>
          </a:p>
          <a:p>
            <a:pPr marL="609600" indent="-609600">
              <a:buSzPct val="40000"/>
              <a:buBlip>
                <a:blip r:embed="rId2"/>
              </a:buBlip>
              <a:defRPr sz="4600"/>
            </a:pPr>
            <a:r>
              <a:t>Criar novos encontros com suas informações relevantes</a:t>
            </a:r>
          </a:p>
          <a:p>
            <a:pPr marL="609600" indent="-609600">
              <a:buSzPct val="40000"/>
              <a:buBlip>
                <a:blip r:embed="rId2"/>
              </a:buBlip>
              <a:defRPr sz="4600"/>
            </a:pPr>
            <a:r>
              <a:t>Gerenciar encontros criados</a:t>
            </a:r>
          </a:p>
          <a:p>
            <a:pPr marL="609600" indent="-609600">
              <a:buSzPct val="40000"/>
              <a:buBlip>
                <a:blip r:embed="rId2"/>
              </a:buBlip>
              <a:defRPr sz="4600"/>
            </a:pPr>
            <a:r>
              <a:t>Confirmar ou cancelar presença</a:t>
            </a:r>
          </a:p>
        </p:txBody>
      </p:sp>
      <p:pic>
        <p:nvPicPr>
          <p:cNvPr id="171" name="Black and white photo of shadows cast on a concrete structure" descr="Black and white photo of shadows cast on a concrete structure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17412" t="0" r="17412" b="0"/>
          <a:stretch>
            <a:fillRect/>
          </a:stretch>
        </p:blipFill>
        <p:spPr>
          <a:xfrm>
            <a:off x="12188626" y="1263650"/>
            <a:ext cx="10921713" cy="11188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ascunhos das Tela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Rascunhos das Telas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la de log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Tela de login</a:t>
            </a:r>
          </a:p>
        </p:txBody>
      </p:sp>
      <p:pic>
        <p:nvPicPr>
          <p:cNvPr id="176" name="Screenshot 2023-08-30 at 16.42.16.png" descr="Screenshot 2023-08-30 at 16.42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34746" y="607350"/>
            <a:ext cx="6171777" cy="12501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riar nova con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Criar nova conta</a:t>
            </a:r>
          </a:p>
        </p:txBody>
      </p:sp>
      <p:pic>
        <p:nvPicPr>
          <p:cNvPr id="179" name="Screenshot 2023-08-30 at 16.42.22.png" descr="Screenshot 2023-08-30 at 16.42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00719" y="396252"/>
            <a:ext cx="6225468" cy="12923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